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Lst>
  <p:notesMasterIdLst>
    <p:notesMasterId r:id="rId5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28-image-1.png>
</file>

<file path=ppt/media/Slide-29-image-1.png>
</file>

<file path=ppt/media/Slide-3-image-1.png>
</file>

<file path=ppt/media/Slide-30-image-1.png>
</file>

<file path=ppt/media/Slide-31-image-1.png>
</file>

<file path=ppt/media/Slide-32-image-1.png>
</file>

<file path=ppt/media/Slide-33-image-1.png>
</file>

<file path=ppt/media/Slide-34-image-1.png>
</file>

<file path=ppt/media/Slide-35-image-1.png>
</file>

<file path=ppt/media/Slide-36-image-1.png>
</file>

<file path=ppt/media/Slide-37-image-1.png>
</file>

<file path=ppt/media/Slide-38-image-1.png>
</file>

<file path=ppt/media/Slide-39-image-1.png>
</file>

<file path=ppt/media/Slide-4-image-1.png>
</file>

<file path=ppt/media/Slide-40-image-1.png>
</file>

<file path=ppt/media/Slide-41-image-1.png>
</file>

<file path=ppt/media/Slide-42-image-1.png>
</file>

<file path=ppt/media/Slide-43-image-1.png>
</file>

<file path=ppt/media/Slide-44-image-1.png>
</file>

<file path=ppt/media/Slide-45-image-1.png>
</file>

<file path=ppt/media/Slide-46-image-1.png>
</file>

<file path=ppt/media/Slide-47-image-1.png>
</file>

<file path=ppt/media/Slide-48-image-1.png>
</file>

<file path=ppt/media/Slide-49-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can all be simulated by state machines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anyone if they did informatics 101
  - A finite state machine (sometimes called a finite state automaton) is a computation model that can be implemented with hardware or software and can be used to simulate sequential logic and some computer programs. 
  - Finite state machines can be used to model problems in many fields including mathematics, artificial intelligence, games, and linguistics.
  - Finite state automata generate regular languages.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FSM is a mathematical model of computation. It is an abstract machine that can be in exactly one of a finite number of states at any given time. it can change from one state to another in response to some inputs; the change from one state to another is called a transition.[1] An FSM is defined by a list of its states, its initial state, and the inputs that trigger each transition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FSM is a mathematical model of computation. It is an abstract machine that can be in exactly one of a finite number of states at any given time. it can change from one state to another in response to some inputs; the change from one state to another is called a transition.[1] An FSM is defined by a list of its states, its initial state, and the inputs that trigger each transition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the states
initial state
the transitions
final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by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First draw your finite state machine. I like excalidraw
2. Think of all the states
3. Think of the conditions
4. etc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always transition will get evaluated everytime we re-enter the state
on defines all the possible transitions from an event
type: 'final' states are states where evaluation ends.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Fire and foreget
Logging something to the console
Assigning a value to a variable
Saving something to state (i.e. trigger a redux action?)
Changing the attribute of a DOM node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States are used for handling your apps' states which you know about in advance. 
Context is a data store that you can use to store any arbitrary values. 
The assign action can be used to assign values to the context, and the context can be used in any action you call.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long running tasks - loading data, 
- promises
- observables (i.e. websockets?)
- other machines (composing)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long running
- async functions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left out a ton of stuff
there's other stuff like actors, hierarchical states
parallel states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different than a regular react app
just navigating between screens can be
a bit tricky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send function sends events to the machine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can be a bit cumbersome but also powerful. 
it's up to you to use this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point out the fact that
* Guess what you're using FSMs whether you like them or not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have between=machine communication, or send things somewhere else via actions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can tell me what this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can tell me what this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Who can tell me what this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image" Target="../media/Slide-28-image-1.png"/><Relationship Id="rId2" Type="http://schemas.openxmlformats.org/officeDocument/2006/relationships/slideLayout" Target="../slideLayouts/slideLayout1.xml"/><Relationship Id="rId3"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Slide-29-image-1.png"/><Relationship Id="rId2" Type="http://schemas.openxmlformats.org/officeDocument/2006/relationships/slideLayout" Target="../slideLayouts/slideLayout1.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image" Target="../media/Slide-30-image-1.png"/><Relationship Id="rId2" Type="http://schemas.openxmlformats.org/officeDocument/2006/relationships/slideLayout" Target="../slideLayouts/slideLayout1.xml"/><Relationship Id="rId3"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Slide-31-image-1.png"/><Relationship Id="rId2" Type="http://schemas.openxmlformats.org/officeDocument/2006/relationships/slideLayout" Target="../slideLayouts/slideLayout1.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image" Target="../media/Slide-32-image-1.png"/><Relationship Id="rId2" Type="http://schemas.openxmlformats.org/officeDocument/2006/relationships/slideLayout" Target="../slideLayouts/slideLayout1.xml"/><Relationship Id="rId3"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image" Target="../media/Slide-33-image-1.png"/><Relationship Id="rId2" Type="http://schemas.openxmlformats.org/officeDocument/2006/relationships/slideLayout" Target="../slideLayouts/slideLayout1.xml"/><Relationship Id="rId3"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image" Target="../media/Slide-34-image-1.png"/><Relationship Id="rId2" Type="http://schemas.openxmlformats.org/officeDocument/2006/relationships/slideLayout" Target="../slideLayouts/slideLayout1.xml"/><Relationship Id="rId3"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Slide-35-image-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Slide-36-image-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image" Target="../media/Slide-37-image-1.png"/><Relationship Id="rId2" Type="http://schemas.openxmlformats.org/officeDocument/2006/relationships/slideLayout" Target="../slideLayouts/slideLayout1.xml"/><Relationship Id="rId3"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image" Target="../media/Slide-38-image-1.png"/><Relationship Id="rId2" Type="http://schemas.openxmlformats.org/officeDocument/2006/relationships/slideLayout" Target="../slideLayouts/slideLayout1.xml"/><Relationship Id="rId3"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image" Target="../media/Slide-39-image-1.png"/><Relationship Id="rId2" Type="http://schemas.openxmlformats.org/officeDocument/2006/relationships/slideLayout" Target="../slideLayouts/slideLayout1.xml"/><Relationship Id="rId3"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image" Target="../media/Slide-40-image-1.png"/><Relationship Id="rId2" Type="http://schemas.openxmlformats.org/officeDocument/2006/relationships/slideLayout" Target="../slideLayouts/slideLayout1.xml"/><Relationship Id="rId3"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image" Target="../media/Slide-41-image-1.png"/><Relationship Id="rId2" Type="http://schemas.openxmlformats.org/officeDocument/2006/relationships/slideLayout" Target="../slideLayouts/slideLayout1.xml"/><Relationship Id="rId3"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image" Target="../media/Slide-42-image-1.png"/><Relationship Id="rId2" Type="http://schemas.openxmlformats.org/officeDocument/2006/relationships/slideLayout" Target="../slideLayouts/slideLayout1.xml"/><Relationship Id="rId3"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image" Target="../media/Slide-43-image-1.png"/><Relationship Id="rId2" Type="http://schemas.openxmlformats.org/officeDocument/2006/relationships/slideLayout" Target="../slideLayouts/slideLayout1.xml"/><Relationship Id="rId3"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image" Target="../media/Slide-44-image-1.png"/><Relationship Id="rId2" Type="http://schemas.openxmlformats.org/officeDocument/2006/relationships/slideLayout" Target="../slideLayouts/slideLayout1.xml"/><Relationship Id="rId3"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image" Target="../media/Slide-45-image-1.png"/><Relationship Id="rId2" Type="http://schemas.openxmlformats.org/officeDocument/2006/relationships/slideLayout" Target="../slideLayouts/slideLayout1.xml"/><Relationship Id="rId3"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image" Target="../media/Slide-46-image-1.png"/><Relationship Id="rId2" Type="http://schemas.openxmlformats.org/officeDocument/2006/relationships/slideLayout" Target="../slideLayouts/slideLayout1.xml"/><Relationship Id="rId3"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image" Target="../media/Slide-47-image-1.png"/><Relationship Id="rId2" Type="http://schemas.openxmlformats.org/officeDocument/2006/relationships/slideLayout" Target="../slideLayouts/slideLayout1.xml"/><Relationship Id="rId3"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image" Target="../media/Slide-48-image-1.png"/><Relationship Id="rId2" Type="http://schemas.openxmlformats.org/officeDocument/2006/relationships/slideLayout" Target="../slideLayouts/slideLayout1.xml"/><Relationship Id="rId3"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image" Target="../media/Slide-49-image-1.png"/><Relationship Id="rId2" Type="http://schemas.openxmlformats.org/officeDocument/2006/relationships/slideLayout" Target="../slideLayouts/slideLayout1.xml"/><Relationship Id="rId3"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49</Slides>
  <Notes>49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49</vt:i4>
      </vt:variant>
    </vt:vector>
  </HeadingPairs>
  <TitlesOfParts>
    <vt:vector size="5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2023-03-27T15:59:25Z</dcterms:created>
  <dcterms:modified xsi:type="dcterms:W3CDTF">2023-03-27T15:59:25Z</dcterms:modified>
</cp:coreProperties>
</file>